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84" r:id="rId11"/>
    <p:sldId id="265" r:id="rId12"/>
    <p:sldId id="270" r:id="rId13"/>
    <p:sldId id="264" r:id="rId14"/>
    <p:sldId id="271" r:id="rId15"/>
    <p:sldId id="272" r:id="rId16"/>
    <p:sldId id="266" r:id="rId17"/>
    <p:sldId id="280" r:id="rId18"/>
    <p:sldId id="282" r:id="rId19"/>
    <p:sldId id="274" r:id="rId20"/>
    <p:sldId id="279" r:id="rId21"/>
    <p:sldId id="267" r:id="rId22"/>
    <p:sldId id="281" r:id="rId23"/>
    <p:sldId id="273" r:id="rId24"/>
    <p:sldId id="276" r:id="rId25"/>
    <p:sldId id="285" r:id="rId26"/>
    <p:sldId id="283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199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sz="6000" dirty="0" err="1"/>
              <a:t>libROSA</a:t>
            </a:r>
            <a:endParaRPr kumimoji="1" lang="ja-JP" altLang="en-US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27686-CB56-4008-8F7C-0B0660FB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9474"/>
            <a:ext cx="6096000" cy="46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8942E7-BFA3-4BCC-9494-EC6AA6CE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99" y="1758949"/>
            <a:ext cx="6318159" cy="44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60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604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</a:t>
            </a:r>
            <a:endParaRPr kumimoji="1" lang="ja-JP" altLang="en-US" dirty="0"/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88" y="132556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553545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ニューラルネットワーク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13" y="2295525"/>
            <a:ext cx="5467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8F34A1-6240-4F81-BA35-5D175AEF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428490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302</Words>
  <Application>Microsoft Office PowerPoint</Application>
  <PresentationFormat>ワイド画面</PresentationFormat>
  <Paragraphs>58</Paragraphs>
  <Slides>26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AR P白丸ＰＯＰ体H</vt:lpstr>
      <vt:lpstr>BIZ UDPゴシック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ベースギターの自動採譜Webアプリ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</vt:lpstr>
      <vt:lpstr>機械学習と深層学習</vt:lpstr>
      <vt:lpstr>機械学習と深層学習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活性化関数とは？</vt:lpstr>
      <vt:lpstr>今後の課題</vt:lpstr>
      <vt:lpstr>ご清聴ありがとうございました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大坪 幸生</cp:lastModifiedBy>
  <cp:revision>44</cp:revision>
  <dcterms:created xsi:type="dcterms:W3CDTF">2021-09-29T00:52:13Z</dcterms:created>
  <dcterms:modified xsi:type="dcterms:W3CDTF">2021-10-06T05:06:49Z</dcterms:modified>
</cp:coreProperties>
</file>